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C74F-240D-1E8A-A536-92A6861F9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319003-3EFF-683B-A016-BC4F7E189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00B9D-E543-810B-9499-F852F418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9DE35-80FC-FB85-D698-282DFD2F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C0753-AB43-5E3D-D2EF-956BF149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70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583F8-6588-7AF1-E4A1-21A481B1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16719-F57B-F381-FB18-2E28ABA56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8FFA9-C08C-BB70-7FD0-10F6EB54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1410-981C-FCAC-A88C-3416A8DF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20896-FB41-5A19-3828-990241F2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91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72AA1-887B-6C91-F7E5-7966555F2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A7C6D-088E-2664-2379-2D536AA00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6475B-79F9-8176-7FCE-06A40ED1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15216-A042-90C2-BF61-BA3E37B9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6CA95-E1B8-E074-6549-61A950EC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27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4D62-F729-6FED-6997-5F2B5DF8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F3307-C7D1-76C4-EB51-C63FB5C8F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3293-5794-D74E-2B47-CC038D34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B46DA-F3B7-D5F8-3708-240E893C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1BE15-1927-2BB3-69B5-6B274A0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94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EBD9-ED4A-6445-139E-DE5485D3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A2F5-AB24-4ADE-2F97-295CDC1AF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34FC5-15D1-F0D5-3105-CA144D6B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1FADE-FB61-1D48-DEBC-24490A92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95C0F-3DCF-42F7-313C-38AAAA2C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59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3CA5-F6EB-3F4E-9A35-F9B002AB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D9C3-8418-EF76-605B-FF044494C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249A4-57E1-5E33-B06D-EFAB28E8B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7402F-C1CF-3203-6E2A-B0AEC189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6A367-40FE-675B-426B-796C8C7A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4914E-BACD-5BA0-DD0E-D9581F68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5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47F3-687D-95D8-9CC3-907B1596B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36D04-B606-9D86-B70A-99B288E5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BAC56-5E66-F20F-61CD-022C6C1A4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9AFAA-9DAD-7F70-BDF8-03B6BBE9F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C972B-FEF0-C185-5F87-96A119C82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D565A-05C5-FF7C-8390-79794200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FA5B4-EEE8-307D-5C87-E5E80BF8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0EE76-70E8-8422-A054-D9EFCB2D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94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93B8-168A-0B99-5CB5-D9EF5254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4329F-9121-6601-10CD-048E6889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095CD-83E3-658A-3E76-1B7B0729C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3C05D-A764-12ED-3E5F-4D7A7773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2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4F461-86E8-200B-9B75-D7432AE8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25BB4-6991-C425-1B99-A6B561CF8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FCB69-5A3C-D533-8FEC-334E5F93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25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979D-B1B6-9311-DCF7-DEFCC66A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EB885-C176-6C59-1AC8-B9724F3DE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B3FFB-78DD-1AA0-FB15-915CACE82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2E6A3-B088-4F65-8BCA-0A3FF149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19902-AC78-E34E-4E15-223626AB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0E7F5-AE18-AD41-D148-7E82ED1F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8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8A49-ECF1-5D37-5B6F-FEDD5770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5F538-5FE5-5950-3FE4-C4ED8A7B9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3C2D1-AB8D-A9E9-A5F7-6BB5B5D2F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48D08-C4F2-72F1-3CF8-E097E4E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76F9E-816A-733C-3057-3F867A8F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60ACA-8E8B-D741-B52C-51CAD125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84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BAFBC-BBA2-B377-69F8-942A873F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A1F50-FAD1-897C-631C-858C24514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DA946-C78A-93CB-9370-43AADDC2D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DC90A-F8DB-458C-8C05-9C2AC031D3A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E8C49-5419-B2C6-CCFF-7C510C60F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47731-E0F9-456B-5306-A34D74F8A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D8904-C052-4584-BC1E-C42F46FD7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13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F4394-AF5B-066E-432F-787C209AA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8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778D3-9804-AAB1-455E-7CDA97414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3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57395-DC45-0B96-7B72-66F079D34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F11EC-2240-AFE4-8ADF-9E431E75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49E7B-D987-3E69-83A7-B9E2CD788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4448B-1CA4-CCD6-9497-0BEAD51E5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5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3B63B-C361-DFA9-865E-9C413F792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E4495-94B0-8DDA-5EC1-D78C86CA2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56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AE3D2-13F7-20F7-B596-E6DB533D5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0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445A1-4956-E009-03B6-FBD6A3EA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3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72013-0943-53AB-8CBE-92504EC92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3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BFCAA1-8D79-4CB0-1BCE-842A6367B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1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472B7-8424-55C0-2551-964F58A9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0C7FF-F1D7-B478-9029-CDFCD9969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2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BFE27-69BC-FB03-D66F-D5C84841F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Sonal yadav</dc:creator>
  <cp:lastModifiedBy>Sonal yadav</cp:lastModifiedBy>
  <cp:revision>1</cp:revision>
  <dcterms:created xsi:type="dcterms:W3CDTF">2025-09-08T05:43:18Z</dcterms:created>
  <dcterms:modified xsi:type="dcterms:W3CDTF">2025-09-08T05:49:31Z</dcterms:modified>
</cp:coreProperties>
</file>